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theme/theme13.xml" ContentType="application/vnd.openxmlformats-officedocument.theme+xml"/>
  <Override PartName="/ppt/slideLayouts/_rels/slideLayout9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1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_rels/presentation.xml.rels" ContentType="application/vnd.openxmlformats-package.relationships+xml"/>
  <Override PartName="/ppt/media/image1.png" ContentType="image/png"/>
  <Override PartName="/ppt/media/image2.png" ContentType="image/png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notesSlides/_rels/notesSlide1.xml.rels" ContentType="application/vnd.openxmlformats-package.relationships+xml"/>
  <Override PartName="/ppt/notesSlides/notesSlide1.xml" ContentType="application/vnd.openxmlformats-officedocument.presentationml.notes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notesMasterIdLst>
    <p:notesMasterId r:id="rId3"/>
  </p:notesMasterIdLst>
  <p:sldIdLst>
    <p:sldId id="256" r:id="rId4"/>
  </p:sldIdLst>
  <p:sldSz cx="32404050" cy="43206988"/>
  <p:notesSz cx="6858000" cy="9144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13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sldImg"/>
          </p:nvPr>
        </p:nvSpPr>
        <p:spPr>
          <a:xfrm>
            <a:off x="533520" y="764280"/>
            <a:ext cx="6704640" cy="3771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pt-B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move the slide</a:t>
            </a:r>
            <a:endParaRPr b="0" lang="pt-B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notes format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&lt;header&gt;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7" name="PlaceHolder 4"/>
          <p:cNvSpPr>
            <a:spLocks noGrp="1"/>
          </p:cNvSpPr>
          <p:nvPr>
            <p:ph type="dt" idx="1"/>
          </p:nvPr>
        </p:nvSpPr>
        <p:spPr>
          <a:xfrm>
            <a:off x="439920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8" name="PlaceHolder 5"/>
          <p:cNvSpPr>
            <a:spLocks noGrp="1"/>
          </p:cNvSpPr>
          <p:nvPr>
            <p:ph type="ftr" idx="2"/>
          </p:nvPr>
        </p:nvSpPr>
        <p:spPr>
          <a:xfrm>
            <a:off x="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9" name="PlaceHolder 6"/>
          <p:cNvSpPr>
            <a:spLocks noGrp="1"/>
          </p:cNvSpPr>
          <p:nvPr>
            <p:ph type="sldNum" idx="3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fld id="{AA2AB37C-407D-48FD-AB12-FA8BC102AD1B}" type="slidenum"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CustomShape 1"/>
          <p:cNvSpPr/>
          <p:nvPr/>
        </p:nvSpPr>
        <p:spPr>
          <a:xfrm>
            <a:off x="685800" y="4343400"/>
            <a:ext cx="5484960" cy="4113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1.png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CustomShape 1"/>
          <p:cNvSpPr/>
          <p:nvPr/>
        </p:nvSpPr>
        <p:spPr>
          <a:xfrm>
            <a:off x="11071080" y="40044600"/>
            <a:ext cx="10260360" cy="229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CustomShape 1"/>
          <p:cNvSpPr/>
          <p:nvPr/>
        </p:nvSpPr>
        <p:spPr>
          <a:xfrm>
            <a:off x="11071080" y="40044600"/>
            <a:ext cx="10260360" cy="229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1620000" y="1723680"/>
            <a:ext cx="29162520" cy="7214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pt-BR" sz="4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pt-BR" sz="44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1620000" y="10110240"/>
            <a:ext cx="29162520" cy="1195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pt-B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b="0" lang="pt-B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b="0" lang="pt-B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b="0" lang="pt-B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b="0" lang="pt-B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b="0" lang="pt-B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b="0" lang="pt-B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body"/>
          </p:nvPr>
        </p:nvSpPr>
        <p:spPr>
          <a:xfrm>
            <a:off x="1620000" y="23199120"/>
            <a:ext cx="29162520" cy="1195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pt-B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b="0" lang="pt-B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b="0" lang="pt-B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b="0" lang="pt-B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b="0" lang="pt-B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b="0" lang="pt-B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b="0" lang="pt-B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stomShape 1"/>
          <p:cNvSpPr/>
          <p:nvPr/>
        </p:nvSpPr>
        <p:spPr>
          <a:xfrm>
            <a:off x="11071080" y="40044600"/>
            <a:ext cx="10260360" cy="229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1620000" y="1723680"/>
            <a:ext cx="29162520" cy="7214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pt-BR" sz="4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pt-BR" sz="44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1620000" y="10110240"/>
            <a:ext cx="14230800" cy="1195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pt-B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b="0" lang="pt-B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b="0" lang="pt-B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b="0" lang="pt-B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b="0" lang="pt-B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b="0" lang="pt-B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b="0" lang="pt-B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16563240" y="10110240"/>
            <a:ext cx="14230800" cy="1195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pt-B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b="0" lang="pt-B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b="0" lang="pt-B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b="0" lang="pt-B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b="0" lang="pt-B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b="0" lang="pt-B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b="0" lang="pt-B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9" name="PlaceHolder 4"/>
          <p:cNvSpPr>
            <a:spLocks noGrp="1"/>
          </p:cNvSpPr>
          <p:nvPr>
            <p:ph type="body"/>
          </p:nvPr>
        </p:nvSpPr>
        <p:spPr>
          <a:xfrm>
            <a:off x="16563240" y="23199120"/>
            <a:ext cx="14230800" cy="1195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pt-B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b="0" lang="pt-B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b="0" lang="pt-B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b="0" lang="pt-B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b="0" lang="pt-B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b="0" lang="pt-B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b="0" lang="pt-B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0" name="PlaceHolder 5"/>
          <p:cNvSpPr>
            <a:spLocks noGrp="1"/>
          </p:cNvSpPr>
          <p:nvPr>
            <p:ph type="body"/>
          </p:nvPr>
        </p:nvSpPr>
        <p:spPr>
          <a:xfrm>
            <a:off x="1620000" y="23199120"/>
            <a:ext cx="14230800" cy="1195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pt-B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b="0" lang="pt-B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b="0" lang="pt-B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b="0" lang="pt-B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b="0" lang="pt-B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b="0" lang="pt-B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b="0" lang="pt-B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ustomShape 1"/>
          <p:cNvSpPr/>
          <p:nvPr/>
        </p:nvSpPr>
        <p:spPr>
          <a:xfrm>
            <a:off x="11071080" y="40044600"/>
            <a:ext cx="10260360" cy="229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1620000" y="1723680"/>
            <a:ext cx="29162520" cy="7214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pt-BR" sz="4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pt-BR" sz="44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 type="body"/>
          </p:nvPr>
        </p:nvSpPr>
        <p:spPr>
          <a:xfrm>
            <a:off x="1620000" y="10110240"/>
            <a:ext cx="29162520" cy="25059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pt-B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b="0" lang="pt-B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b="0" lang="pt-B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b="0" lang="pt-B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b="0" lang="pt-B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b="0" lang="pt-B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b="0" lang="pt-B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 type="body"/>
          </p:nvPr>
        </p:nvSpPr>
        <p:spPr>
          <a:xfrm>
            <a:off x="1620000" y="10110240"/>
            <a:ext cx="29162520" cy="25059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pt-B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b="0" lang="pt-B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b="0" lang="pt-B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b="0" lang="pt-B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b="0" lang="pt-B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b="0" lang="pt-B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b="0" lang="pt-B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pic>
        <p:nvPicPr>
          <p:cNvPr id="15" name="Imagem 34" descr=""/>
          <p:cNvPicPr/>
          <p:nvPr/>
        </p:nvPicPr>
        <p:blipFill>
          <a:blip r:embed="rId2"/>
          <a:stretch/>
        </p:blipFill>
        <p:spPr>
          <a:xfrm>
            <a:off x="1620000" y="11005920"/>
            <a:ext cx="29162520" cy="232678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6" name="Imagem 35" descr=""/>
          <p:cNvPicPr/>
          <p:nvPr/>
        </p:nvPicPr>
        <p:blipFill>
          <a:blip r:embed="rId3"/>
          <a:stretch/>
        </p:blipFill>
        <p:spPr>
          <a:xfrm>
            <a:off x="1620000" y="11005920"/>
            <a:ext cx="29162520" cy="23267880"/>
          </a:xfrm>
          <a:prstGeom prst="rect">
            <a:avLst/>
          </a:prstGeom>
          <a:noFill/>
          <a:ln w="0">
            <a:noFill/>
          </a:ln>
        </p:spPr>
      </p:pic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ustomShape 1"/>
          <p:cNvSpPr/>
          <p:nvPr/>
        </p:nvSpPr>
        <p:spPr>
          <a:xfrm>
            <a:off x="11071080" y="40044600"/>
            <a:ext cx="10260360" cy="229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1620000" y="1723680"/>
            <a:ext cx="29162520" cy="7214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pt-BR" sz="4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pt-BR" sz="44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ustomShape 1"/>
          <p:cNvSpPr/>
          <p:nvPr/>
        </p:nvSpPr>
        <p:spPr>
          <a:xfrm>
            <a:off x="11071080" y="40044600"/>
            <a:ext cx="10260360" cy="229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1620000" y="1723680"/>
            <a:ext cx="29162520" cy="7214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pt-BR" sz="4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pt-BR" sz="44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1620000" y="10110240"/>
            <a:ext cx="29162520" cy="25059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pt-B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b="0" lang="pt-B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b="0" lang="pt-B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b="0" lang="pt-B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b="0" lang="pt-B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b="0" lang="pt-B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b="0" lang="pt-B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CustomShape 1"/>
          <p:cNvSpPr/>
          <p:nvPr/>
        </p:nvSpPr>
        <p:spPr>
          <a:xfrm>
            <a:off x="11071080" y="40044600"/>
            <a:ext cx="10260360" cy="229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1620000" y="1723680"/>
            <a:ext cx="29162520" cy="7214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pt-BR" sz="4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pt-BR" sz="44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1620000" y="10110240"/>
            <a:ext cx="14230800" cy="25059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pt-B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b="0" lang="pt-B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b="0" lang="pt-B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b="0" lang="pt-B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b="0" lang="pt-B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b="0" lang="pt-B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b="0" lang="pt-B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16563240" y="10110240"/>
            <a:ext cx="14230800" cy="25059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pt-B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b="0" lang="pt-B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b="0" lang="pt-B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b="0" lang="pt-B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b="0" lang="pt-B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b="0" lang="pt-B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b="0" lang="pt-B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CustomShape 1"/>
          <p:cNvSpPr/>
          <p:nvPr/>
        </p:nvSpPr>
        <p:spPr>
          <a:xfrm>
            <a:off x="11071080" y="40044600"/>
            <a:ext cx="10260360" cy="229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1620000" y="1723680"/>
            <a:ext cx="29162520" cy="7214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pt-BR" sz="4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pt-BR" sz="44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mediaAndTx" preserve="1">
  <p:cSld name="Centered Tex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CustomShape 1"/>
          <p:cNvSpPr/>
          <p:nvPr/>
        </p:nvSpPr>
        <p:spPr>
          <a:xfrm>
            <a:off x="11071080" y="40044600"/>
            <a:ext cx="10260360" cy="229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Title, 2 Content and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ustomShape 1"/>
          <p:cNvSpPr/>
          <p:nvPr/>
        </p:nvSpPr>
        <p:spPr>
          <a:xfrm>
            <a:off x="11071080" y="40044600"/>
            <a:ext cx="10260360" cy="229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1620000" y="1723680"/>
            <a:ext cx="29162520" cy="7214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pt-BR" sz="4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pt-BR" sz="44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1620000" y="10110240"/>
            <a:ext cx="14230800" cy="1195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pt-B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b="0" lang="pt-B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b="0" lang="pt-B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b="0" lang="pt-B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b="0" lang="pt-B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b="0" lang="pt-B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b="0" lang="pt-B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 type="body"/>
          </p:nvPr>
        </p:nvSpPr>
        <p:spPr>
          <a:xfrm>
            <a:off x="1620000" y="23199120"/>
            <a:ext cx="14230800" cy="1195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pt-B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b="0" lang="pt-B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b="0" lang="pt-B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b="0" lang="pt-B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b="0" lang="pt-B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b="0" lang="pt-B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b="0" lang="pt-B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33" name="PlaceHolder 4"/>
          <p:cNvSpPr>
            <a:spLocks noGrp="1"/>
          </p:cNvSpPr>
          <p:nvPr>
            <p:ph type="body"/>
          </p:nvPr>
        </p:nvSpPr>
        <p:spPr>
          <a:xfrm>
            <a:off x="16563240" y="10110240"/>
            <a:ext cx="14230800" cy="25059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pt-B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b="0" lang="pt-B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b="0" lang="pt-B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b="0" lang="pt-B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b="0" lang="pt-B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b="0" lang="pt-B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b="0" lang="pt-B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Title Content and 2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CustomShape 1"/>
          <p:cNvSpPr/>
          <p:nvPr/>
        </p:nvSpPr>
        <p:spPr>
          <a:xfrm>
            <a:off x="11071080" y="40044600"/>
            <a:ext cx="10260360" cy="229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1620000" y="1723680"/>
            <a:ext cx="29162520" cy="7214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pt-BR" sz="4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pt-BR" sz="44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1620000" y="10110240"/>
            <a:ext cx="14230800" cy="25059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pt-B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b="0" lang="pt-B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b="0" lang="pt-B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b="0" lang="pt-B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b="0" lang="pt-B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b="0" lang="pt-B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b="0" lang="pt-B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 type="body"/>
          </p:nvPr>
        </p:nvSpPr>
        <p:spPr>
          <a:xfrm>
            <a:off x="16563240" y="10110240"/>
            <a:ext cx="14230800" cy="1195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pt-B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b="0" lang="pt-B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b="0" lang="pt-B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b="0" lang="pt-B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b="0" lang="pt-B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b="0" lang="pt-B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b="0" lang="pt-B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38" name="PlaceHolder 4"/>
          <p:cNvSpPr>
            <a:spLocks noGrp="1"/>
          </p:cNvSpPr>
          <p:nvPr>
            <p:ph type="body"/>
          </p:nvPr>
        </p:nvSpPr>
        <p:spPr>
          <a:xfrm>
            <a:off x="16563240" y="23199120"/>
            <a:ext cx="14230800" cy="1195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pt-B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b="0" lang="pt-B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b="0" lang="pt-B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b="0" lang="pt-B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b="0" lang="pt-B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b="0" lang="pt-B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b="0" lang="pt-B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CustomShape 1"/>
          <p:cNvSpPr/>
          <p:nvPr/>
        </p:nvSpPr>
        <p:spPr>
          <a:xfrm>
            <a:off x="11071080" y="40044600"/>
            <a:ext cx="10260360" cy="229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1620000" y="1723680"/>
            <a:ext cx="29162520" cy="7214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pt-BR" sz="4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pt-BR" sz="44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body"/>
          </p:nvPr>
        </p:nvSpPr>
        <p:spPr>
          <a:xfrm>
            <a:off x="1620000" y="10110240"/>
            <a:ext cx="14230800" cy="1195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pt-B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b="0" lang="pt-B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b="0" lang="pt-B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b="0" lang="pt-B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b="0" lang="pt-B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b="0" lang="pt-B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b="0" lang="pt-B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42" name="PlaceHolder 3"/>
          <p:cNvSpPr>
            <a:spLocks noGrp="1"/>
          </p:cNvSpPr>
          <p:nvPr>
            <p:ph type="body"/>
          </p:nvPr>
        </p:nvSpPr>
        <p:spPr>
          <a:xfrm>
            <a:off x="16563240" y="10110240"/>
            <a:ext cx="14230800" cy="1195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pt-B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b="0" lang="pt-B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b="0" lang="pt-B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b="0" lang="pt-B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b="0" lang="pt-B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b="0" lang="pt-B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b="0" lang="pt-B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43" name="PlaceHolder 4"/>
          <p:cNvSpPr>
            <a:spLocks noGrp="1"/>
          </p:cNvSpPr>
          <p:nvPr>
            <p:ph type="body"/>
          </p:nvPr>
        </p:nvSpPr>
        <p:spPr>
          <a:xfrm>
            <a:off x="1620000" y="23199120"/>
            <a:ext cx="29162520" cy="1195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pt-B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b="0" lang="pt-B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b="0" lang="pt-B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b="0" lang="pt-B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b="0" lang="pt-B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b="0" lang="pt-B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b="0" lang="pt-B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CustomShape 1"/>
          <p:cNvSpPr/>
          <p:nvPr/>
        </p:nvSpPr>
        <p:spPr>
          <a:xfrm>
            <a:off x="16660800" y="13143960"/>
            <a:ext cx="14279760" cy="26076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423360" rIns="423360" tIns="211680" bIns="211680" anchor="t">
            <a:noAutofit/>
          </a:bodyPr>
          <a:p>
            <a:pPr defTabSz="914400">
              <a:lnSpc>
                <a:spcPct val="100000"/>
              </a:lnSpc>
            </a:pPr>
            <a:r>
              <a:rPr b="0" lang="pt-BR" sz="4400" strike="noStrike" u="none">
                <a:solidFill>
                  <a:srgbClr val="000000"/>
                </a:solidFill>
                <a:effectLst/>
                <a:uFillTx/>
                <a:latin typeface="Arial"/>
                <a:ea typeface="WenQuanYi Micro Hei"/>
              </a:rPr>
              <a:t>xxxxxxxxxxxxxxxxxxxxxxxxxxxxxxxxxxxxxxxxxxxxxxxxxx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pt-BR" sz="4400" strike="noStrike" u="none">
                <a:solidFill>
                  <a:srgbClr val="000000"/>
                </a:solidFill>
                <a:effectLst/>
                <a:uFillTx/>
                <a:latin typeface="Arial"/>
                <a:ea typeface="WenQuanYi Micro Hei"/>
              </a:rPr>
              <a:t>xxxxxxxxxxxxxxxxxxxxxxxxxxxxxxxxxxxxxxxxxxxxxxxxxxxxxxxxxxxxxxxxxxxxxxxxxxxxxxxxxxxxxxxxxxxxxxxxxxxx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1" lang="pt-BR" sz="4800" strike="noStrike" u="none">
                <a:solidFill>
                  <a:srgbClr val="000000"/>
                </a:solidFill>
                <a:effectLst/>
                <a:uFillTx/>
                <a:latin typeface="Arial"/>
                <a:ea typeface="WenQuanYi Micro Hei"/>
              </a:rPr>
              <a:t>RESULTADOS</a:t>
            </a:r>
            <a:endParaRPr b="0" lang="en-US" sz="4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pt-BR" sz="4400" strike="noStrike" u="none">
                <a:solidFill>
                  <a:srgbClr val="000000"/>
                </a:solidFill>
                <a:effectLst/>
                <a:uFillTx/>
                <a:latin typeface="Arial"/>
                <a:ea typeface="WenQuanYi Micro Hei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pt-BR" sz="4400" strike="noStrike" u="none">
                <a:solidFill>
                  <a:srgbClr val="000000"/>
                </a:solidFill>
                <a:effectLst/>
                <a:uFillTx/>
                <a:latin typeface="Arial"/>
                <a:ea typeface="WenQuanYi Micro Hei"/>
              </a:rPr>
              <a:t>Xxxxxxxxxxxxxxxxxxxxxxxxxxxxxxxxxxxxxxxxxxxxxxxxxxxxxxxxx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just" defTabSz="914400">
              <a:lnSpc>
                <a:spcPct val="100000"/>
              </a:lnSpc>
            </a:pPr>
            <a:r>
              <a:rPr b="0" lang="pt-BR" sz="4400" strike="noStrike" u="none">
                <a:solidFill>
                  <a:srgbClr val="000000"/>
                </a:solidFill>
                <a:effectLst/>
                <a:uFillTx/>
                <a:latin typeface="Arial"/>
                <a:ea typeface="WenQuanYi Micro Hei"/>
              </a:rPr>
              <a:t>xxxxxxxxxxxxxxxxxxxxxxxxxxxxxxxxxxxxxxxxxxxxxxxxxxxxxxxxxxxxxxxxxxxxxxxxxxxxxxxxxxxxxxxxxxxxxxxxxxxx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1" lang="pt-BR" sz="4800" strike="noStrike" u="none">
                <a:solidFill>
                  <a:srgbClr val="000000"/>
                </a:solidFill>
                <a:effectLst/>
                <a:uFillTx/>
                <a:latin typeface="Arial"/>
                <a:ea typeface="WenQuanYi Micro Hei"/>
              </a:rPr>
              <a:t>CONSIDERAÇÕES FINAIS</a:t>
            </a:r>
            <a:endParaRPr b="0" lang="en-US" sz="4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pt-BR" sz="4400" strike="noStrike" u="none">
                <a:solidFill>
                  <a:srgbClr val="000000"/>
                </a:solidFill>
                <a:effectLst/>
                <a:uFillTx/>
                <a:latin typeface="Arial"/>
                <a:ea typeface="WenQuanYi Micro Hei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1" lang="pt-BR" sz="4800" strike="noStrike" u="none">
                <a:solidFill>
                  <a:srgbClr val="000000"/>
                </a:solidFill>
                <a:effectLst/>
                <a:uFillTx/>
                <a:latin typeface="Arial"/>
                <a:ea typeface="WenQuanYi Micro Hei"/>
              </a:rPr>
              <a:t>REFERÊNCIAS</a:t>
            </a:r>
            <a:endParaRPr b="0" lang="en-US" sz="4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pt-BR" sz="4400" strike="noStrike" u="none">
                <a:solidFill>
                  <a:srgbClr val="000000"/>
                </a:solidFill>
                <a:effectLst/>
                <a:uFillTx/>
                <a:latin typeface="Arial"/>
                <a:ea typeface="WenQuanYi Micro Hei"/>
              </a:rPr>
              <a:t>Xxxxxxxxxxxxxxxxxxxxxxxxxxxxxxxxxxxxxxxxxxxxxxx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pt-BR" sz="4400" strike="noStrike" u="none">
                <a:solidFill>
                  <a:srgbClr val="000000"/>
                </a:solidFill>
                <a:effectLst/>
                <a:uFillTx/>
                <a:latin typeface="Arial"/>
                <a:ea typeface="WenQuanYi Micro Hei"/>
              </a:rPr>
              <a:t>Xxx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pt-BR" sz="4400" strike="noStrike" u="none">
                <a:solidFill>
                  <a:srgbClr val="000000"/>
                </a:solidFill>
                <a:effectLst/>
                <a:uFillTx/>
                <a:latin typeface="Arial"/>
                <a:ea typeface="WenQuanYi Micro Hei"/>
              </a:rPr>
              <a:t>Xxxxxxxxxxxxxxxxxxxxxxxxxxxxxxxxxxxxxxxxxxxxxxxxxxx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pt-BR" sz="4400" strike="noStrike" u="none">
                <a:solidFill>
                  <a:srgbClr val="000000"/>
                </a:solidFill>
                <a:effectLst/>
                <a:uFillTx/>
                <a:latin typeface="Arial"/>
                <a:ea typeface="WenQuanYi Micro Hei"/>
              </a:rPr>
              <a:t>xxxxxxxxxxxxxxxxxxxxxxxxxxxxxxxxxxxxxxxxxxxxxxxxxxx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" name="CustomShape 2"/>
          <p:cNvSpPr/>
          <p:nvPr/>
        </p:nvSpPr>
        <p:spPr>
          <a:xfrm>
            <a:off x="1052640" y="8404920"/>
            <a:ext cx="30079440" cy="2220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423360" rIns="423360" tIns="211680" bIns="211680" anchor="t">
            <a:noAutofit/>
          </a:bodyPr>
          <a:p>
            <a:pPr algn="ctr" defTabSz="914400">
              <a:lnSpc>
                <a:spcPct val="150000"/>
              </a:lnSpc>
            </a:pPr>
            <a:r>
              <a:rPr b="1" lang="pt-BR" sz="5500" strike="noStrike" u="none">
                <a:solidFill>
                  <a:srgbClr val="000000"/>
                </a:solidFill>
                <a:effectLst/>
                <a:uFillTx/>
                <a:latin typeface="Arial"/>
                <a:ea typeface="WenQuanYi Micro Hei"/>
              </a:rPr>
              <a:t>TITULO: SUBTÍTULO (se houver ) </a:t>
            </a:r>
            <a:endParaRPr b="0" lang="en-US" sz="5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50000"/>
              </a:lnSpc>
            </a:pPr>
            <a:r>
              <a:rPr b="1" lang="pt-BR" sz="5500" strike="noStrike" u="none">
                <a:solidFill>
                  <a:srgbClr val="000000"/>
                </a:solidFill>
                <a:effectLst/>
                <a:uFillTx/>
                <a:latin typeface="Arial"/>
                <a:ea typeface="WenQuanYi Micro Hei"/>
              </a:rPr>
              <a:t>(ESCRITA CENTRALIZADA, LETRAS MAIÚSCULAS, NEGRITO, FONTE 55, ARIAL).</a:t>
            </a:r>
            <a:endParaRPr b="0" lang="en-US" sz="5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2" name="CustomShape 3"/>
          <p:cNvSpPr/>
          <p:nvPr/>
        </p:nvSpPr>
        <p:spPr>
          <a:xfrm>
            <a:off x="792000" y="10942560"/>
            <a:ext cx="29889720" cy="2160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423360" rIns="423360" tIns="211680" bIns="211680" anchor="t">
            <a:noAutofit/>
          </a:bodyPr>
          <a:p>
            <a:pPr algn="ctr" defTabSz="914400">
              <a:lnSpc>
                <a:spcPct val="150000"/>
              </a:lnSpc>
            </a:pPr>
            <a:r>
              <a:rPr b="0" lang="pt-BR" sz="3800" strike="noStrike" u="none">
                <a:solidFill>
                  <a:srgbClr val="000000"/>
                </a:solidFill>
                <a:effectLst/>
                <a:uFillTx/>
                <a:latin typeface="Arial"/>
                <a:ea typeface="WenQuanYi Micro Hei"/>
              </a:rPr>
              <a:t> Nome completo dos autores, Escola/ Instituição, Curso ou Série, E-mail (</a:t>
            </a:r>
            <a:r>
              <a:rPr b="0" lang="pt-BR" sz="3800" strike="noStrike" u="none">
                <a:solidFill>
                  <a:srgbClr val="0000ff"/>
                </a:solidFill>
                <a:effectLst/>
                <a:uFillTx/>
                <a:latin typeface="Arial"/>
                <a:ea typeface="WenQuanYi Micro Hei"/>
              </a:rPr>
              <a:t>xxxxxx@gmail.com</a:t>
            </a:r>
            <a:r>
              <a:rPr b="0" lang="pt-BR" sz="3800" strike="noStrike" u="none">
                <a:solidFill>
                  <a:srgbClr val="000000"/>
                </a:solidFill>
                <a:effectLst/>
                <a:uFillTx/>
                <a:latin typeface="Arial"/>
                <a:ea typeface="WenQuanYi Micro Hei"/>
              </a:rPr>
              <a:t> )</a:t>
            </a:r>
            <a:endParaRPr b="0" lang="en-US" sz="3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50000"/>
              </a:lnSpc>
            </a:pPr>
            <a:r>
              <a:rPr b="0" lang="pt-BR" sz="3800" strike="noStrike" u="none">
                <a:solidFill>
                  <a:srgbClr val="000000"/>
                </a:solidFill>
                <a:effectLst/>
                <a:uFillTx/>
                <a:latin typeface="Arial"/>
                <a:ea typeface="WenQuanYi Micro Hei"/>
              </a:rPr>
              <a:t>Nome completo do Professor Orientado – Escola/ Instituição.</a:t>
            </a:r>
            <a:endParaRPr b="0" lang="en-US" sz="3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3" name="CustomShape 4"/>
          <p:cNvSpPr/>
          <p:nvPr/>
        </p:nvSpPr>
        <p:spPr>
          <a:xfrm>
            <a:off x="1260360" y="13166280"/>
            <a:ext cx="14694120" cy="26747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423360" rIns="423360" tIns="211680" bIns="211680" anchor="t">
            <a:noAutofit/>
          </a:bodyPr>
          <a:p>
            <a:pPr defTabSz="914400">
              <a:lnSpc>
                <a:spcPct val="100000"/>
              </a:lnSpc>
            </a:pPr>
            <a:r>
              <a:rPr b="1" lang="pt-BR" sz="4800" strike="noStrike" u="none">
                <a:solidFill>
                  <a:srgbClr val="000000"/>
                </a:solidFill>
                <a:effectLst/>
                <a:uFillTx/>
                <a:latin typeface="Arial"/>
                <a:ea typeface="WenQuanYi Micro Hei"/>
              </a:rPr>
              <a:t>INTRODUÇÃO</a:t>
            </a:r>
            <a:endParaRPr b="0" lang="en-US" sz="4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just" defTabSz="914400">
              <a:lnSpc>
                <a:spcPct val="100000"/>
              </a:lnSpc>
            </a:pPr>
            <a:r>
              <a:rPr b="0" lang="pt-BR" sz="4400" strike="noStrike" u="none">
                <a:solidFill>
                  <a:srgbClr val="000000"/>
                </a:solidFill>
                <a:effectLst/>
                <a:uFillTx/>
                <a:latin typeface="Arial"/>
                <a:ea typeface="WenQuanYi Micro Hei"/>
              </a:rPr>
              <a:t>Algumas orientações sobre a organização textual e apresentação  gráfica de pôsteres: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just" defTabSz="914400">
              <a:lnSpc>
                <a:spcPct val="100000"/>
              </a:lnSpc>
            </a:pPr>
            <a:r>
              <a:rPr b="0" lang="pt-BR" sz="4400" strike="noStrike" u="none">
                <a:solidFill>
                  <a:srgbClr val="000000"/>
                </a:solidFill>
                <a:effectLst/>
                <a:uFillTx/>
                <a:latin typeface="Arial"/>
                <a:ea typeface="WenQuanYi Micro Hei"/>
              </a:rPr>
              <a:t>    a) O conteúdo deve ser  autoexplicativo, sintético e   refletir a   essência do trabalho.  Organize-o em  seções tais como: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just" defTabSz="914400">
              <a:lnSpc>
                <a:spcPct val="100000"/>
              </a:lnSpc>
            </a:pPr>
            <a:r>
              <a:rPr b="0" lang="pt-BR" sz="4400" strike="noStrike" u="none">
                <a:solidFill>
                  <a:srgbClr val="000000"/>
                </a:solidFill>
                <a:effectLst/>
                <a:uFillTx/>
                <a:latin typeface="Arial"/>
                <a:ea typeface="WenQuanYi Micro Hei"/>
              </a:rPr>
              <a:t>        - Introdução;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just" defTabSz="914400">
              <a:lnSpc>
                <a:spcPct val="100000"/>
              </a:lnSpc>
            </a:pPr>
            <a:r>
              <a:rPr b="0" lang="pt-BR" sz="4400" strike="noStrike" u="none">
                <a:solidFill>
                  <a:srgbClr val="000000"/>
                </a:solidFill>
                <a:effectLst/>
                <a:uFillTx/>
                <a:latin typeface="Arial"/>
                <a:ea typeface="WenQuanYi Micro Hei"/>
              </a:rPr>
              <a:t>        - Objetivos;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just" defTabSz="914400">
              <a:lnSpc>
                <a:spcPct val="100000"/>
              </a:lnSpc>
            </a:pPr>
            <a:r>
              <a:rPr b="0" lang="pt-BR" sz="4400" strike="noStrike" u="none">
                <a:solidFill>
                  <a:srgbClr val="000000"/>
                </a:solidFill>
                <a:effectLst/>
                <a:uFillTx/>
                <a:latin typeface="Arial"/>
                <a:ea typeface="WenQuanYi Micro Hei"/>
              </a:rPr>
              <a:t>        - Metodologia;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just" defTabSz="914400">
              <a:lnSpc>
                <a:spcPct val="100000"/>
              </a:lnSpc>
            </a:pPr>
            <a:r>
              <a:rPr b="0" lang="pt-BR" sz="4400" strike="noStrike" u="none">
                <a:solidFill>
                  <a:srgbClr val="000000"/>
                </a:solidFill>
                <a:effectLst/>
                <a:uFillTx/>
                <a:latin typeface="Arial"/>
                <a:ea typeface="WenQuanYi Micro Hei"/>
              </a:rPr>
              <a:t>        - Resultados;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just" defTabSz="914400">
              <a:lnSpc>
                <a:spcPct val="100000"/>
              </a:lnSpc>
            </a:pPr>
            <a:r>
              <a:rPr b="0" lang="pt-BR" sz="4400" strike="noStrike" u="none">
                <a:solidFill>
                  <a:srgbClr val="000000"/>
                </a:solidFill>
                <a:effectLst/>
                <a:uFillTx/>
                <a:latin typeface="Arial"/>
                <a:ea typeface="WenQuanYi Micro Hei"/>
              </a:rPr>
              <a:t>        - Considerações finais;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just" defTabSz="914400">
              <a:lnSpc>
                <a:spcPct val="100000"/>
              </a:lnSpc>
            </a:pPr>
            <a:r>
              <a:rPr b="0" lang="pt-BR" sz="4400" strike="noStrike" u="none">
                <a:solidFill>
                  <a:srgbClr val="000000"/>
                </a:solidFill>
                <a:effectLst/>
                <a:uFillTx/>
                <a:latin typeface="Arial"/>
                <a:ea typeface="WenQuanYi Micro Hei"/>
              </a:rPr>
              <a:t>        - Referências (somente das citadas);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just" defTabSz="914400">
              <a:lnSpc>
                <a:spcPct val="100000"/>
              </a:lnSpc>
            </a:pPr>
            <a:r>
              <a:rPr b="0" lang="pt-BR" sz="4400" strike="noStrike" u="none">
                <a:solidFill>
                  <a:srgbClr val="000000"/>
                </a:solidFill>
                <a:effectLst/>
                <a:uFillTx/>
                <a:latin typeface="Arial"/>
                <a:ea typeface="WenQuanYi Micro Hei"/>
              </a:rPr>
              <a:t>    b) Organizar as informações  em colunas facilita a leitura;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just" defTabSz="914400">
              <a:lnSpc>
                <a:spcPct val="100000"/>
              </a:lnSpc>
            </a:pPr>
            <a:r>
              <a:rPr b="0" lang="pt-BR" sz="4400" strike="noStrike" u="none">
                <a:solidFill>
                  <a:srgbClr val="000000"/>
                </a:solidFill>
                <a:effectLst/>
                <a:uFillTx/>
                <a:latin typeface="Arial"/>
                <a:ea typeface="WenQuanYi Micro Hei"/>
              </a:rPr>
              <a:t>    c) sempre que possível, apresente imagens ou ilustrações que facilitem o entendimento;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just" defTabSz="914400">
              <a:lnSpc>
                <a:spcPct val="100000"/>
              </a:lnSpc>
            </a:pPr>
            <a:r>
              <a:rPr b="0" lang="pt-BR" sz="4400" strike="noStrike" u="none">
                <a:solidFill>
                  <a:srgbClr val="000000"/>
                </a:solidFill>
                <a:effectLst/>
                <a:uFillTx/>
                <a:latin typeface="Arial"/>
                <a:ea typeface="WenQuanYi Micro Hei"/>
              </a:rPr>
              <a:t>    d) o texto do pôster deve ser legível a uma           distância de pelo menos 1m, sendo que o  título possui uma fonte maior do que o conteúdo textual e os títulos de seções   devem ser destacados;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just" defTabSz="914400">
              <a:lnSpc>
                <a:spcPct val="100000"/>
              </a:lnSpc>
            </a:pPr>
            <a:r>
              <a:rPr b="0" lang="pt-BR" sz="4400" strike="noStrike" u="none">
                <a:solidFill>
                  <a:srgbClr val="000000"/>
                </a:solidFill>
                <a:effectLst/>
                <a:uFillTx/>
                <a:latin typeface="Arial"/>
                <a:ea typeface="WenQuanYi Micro Hei"/>
              </a:rPr>
              <a:t>     e) o tamanho do pôster: largura – 90cm;  altura – 120cm (este modelo já está configurado nesta dimensão);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1" lang="pt-BR" sz="4800" strike="noStrike" u="none">
                <a:solidFill>
                  <a:srgbClr val="000000"/>
                </a:solidFill>
                <a:effectLst/>
                <a:uFillTx/>
                <a:latin typeface="Arial"/>
                <a:ea typeface="WenQuanYi Micro Hei"/>
              </a:rPr>
              <a:t>OBJETIVOS</a:t>
            </a:r>
            <a:endParaRPr b="0" lang="en-US" sz="4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pt-BR" sz="4400" strike="noStrike" u="none">
                <a:solidFill>
                  <a:srgbClr val="000000"/>
                </a:solidFill>
                <a:effectLst/>
                <a:uFillTx/>
                <a:latin typeface="Arial"/>
                <a:ea typeface="WenQuanYi Micro Hei"/>
              </a:rPr>
              <a:t>XXxxxxxxxxxxxxxxxxxxxxxxxxxxxxxxxxxxxxxxxxxxxxxxX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pt-BR" sz="4400" strike="noStrike" u="none">
                <a:solidFill>
                  <a:srgbClr val="000000"/>
                </a:solidFill>
                <a:effectLst/>
                <a:uFillTx/>
                <a:latin typeface="Arial"/>
                <a:ea typeface="WenQuanYi Micro Hei"/>
              </a:rPr>
              <a:t>X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pt-BR" sz="4400" strike="noStrike" u="none">
                <a:solidFill>
                  <a:srgbClr val="000000"/>
                </a:solidFill>
                <a:effectLst/>
                <a:uFillTx/>
                <a:latin typeface="Arial"/>
                <a:ea typeface="WenQuanYi Micro Hei"/>
              </a:rPr>
              <a:t>X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pt-BR" sz="4400" strike="noStrike" u="none">
                <a:solidFill>
                  <a:srgbClr val="000000"/>
                </a:solidFill>
                <a:effectLst/>
                <a:uFillTx/>
                <a:latin typeface="Arial"/>
                <a:ea typeface="WenQuanYi Micro Hei"/>
              </a:rPr>
              <a:t>xxxxxxxxxxxxxxxxxxxxxxxxxxxxxxxxxxxxxxxxxxxxxxxxx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1" lang="pt-BR" sz="4800" strike="noStrike" u="none">
                <a:solidFill>
                  <a:srgbClr val="000000"/>
                </a:solidFill>
                <a:effectLst/>
                <a:uFillTx/>
                <a:latin typeface="Arial"/>
                <a:ea typeface="WenQuanYi Micro Hei"/>
              </a:rPr>
              <a:t>METODOLOGIA</a:t>
            </a:r>
            <a:endParaRPr b="0" lang="en-US" sz="4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pt-BR" sz="4400" strike="noStrike" u="none">
                <a:solidFill>
                  <a:srgbClr val="000000"/>
                </a:solidFill>
                <a:effectLst/>
                <a:uFillTx/>
                <a:latin typeface="Arial"/>
                <a:ea typeface="WenQuanYi Micro Hei"/>
              </a:rPr>
              <a:t>Xxxxxxxxxxxxxxxxxxxxxxxxxxxxxxxxxxxxxxxxxxxxxxxxxxxxxxxxxxxxxxxxxxxxxxxxxxxxxxxxxxxxxxxxxxxxxxxxxx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pt-BR" sz="4400" strike="noStrike" u="none">
                <a:solidFill>
                  <a:srgbClr val="000000"/>
                </a:solidFill>
                <a:effectLst/>
                <a:uFillTx/>
                <a:latin typeface="Arial"/>
                <a:ea typeface="WenQuanYi Micro Hei"/>
              </a:rPr>
              <a:t>xxxXxxxxxxxxxxxxxxxxxxxxxxxxxxxxxxxxxxxxxxxxxxxxxxxxxxxxxxxxxxxxxxxxxxxxxxxxxxxxxxxxxxxxxxxxxxxxxxxxx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pt-BR" sz="4400" strike="noStrike" u="none">
                <a:solidFill>
                  <a:srgbClr val="000000"/>
                </a:solidFill>
                <a:effectLst/>
                <a:uFillTx/>
                <a:latin typeface="Arial"/>
                <a:ea typeface="WenQuanYi Micro Hei"/>
              </a:rPr>
              <a:t>xxxXxxxxxxxxxxxxxxxxxxxxxxxxxxxxxxxxxxxxxxxxxxxxxxxxxxxxxxxxxxxxxxxxxxxxxxxxxxxxxxxxxxxxxxxxxxxxxx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54" name="" descr=""/>
          <p:cNvPicPr/>
          <p:nvPr/>
        </p:nvPicPr>
        <p:blipFill>
          <a:blip r:embed="rId1"/>
          <a:stretch/>
        </p:blipFill>
        <p:spPr>
          <a:xfrm>
            <a:off x="0" y="0"/>
            <a:ext cx="32403960" cy="68378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0" t="0" r="0" b="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0" t="0" r="0" b="0"/>
          </a:path>
          <a:tileRect l="0" t="0" r="0" b="0"/>
        </a:gradFill>
      </a:bgFillStyleLst>
    </a:fmtScheme>
  </a:themeElements>
</a:theme>
</file>

<file path=ppt/theme/theme13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</TotalTime>
  <Application>LibreOffice/25.2.3.2$Linux_X86_64 LibreOffice_project/520$Build-2</Application>
  <AppVersion>15.0000</AppVersion>
  <Words>0</Words>
  <Paragraphs>0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2014-08-12T17:02:35Z</dcterms:created>
  <dc:creator>Arthur Frantz</dc:creator>
  <dc:description/>
  <dc:language>pt-BR</dc:language>
  <cp:lastModifiedBy/>
  <dcterms:modified xsi:type="dcterms:W3CDTF">2026-07-06T13:19:40Z</dcterms:modified>
  <cp:revision>29</cp:revision>
  <dc:subject/>
  <dc:title>Apresentação do PowerPoint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MClips">
    <vt:i4>2</vt:i4>
  </property>
  <property fmtid="{D5CDD505-2E9C-101B-9397-08002B2CF9AE}" pid="3" name="Notes">
    <vt:i4>1</vt:i4>
  </property>
  <property fmtid="{D5CDD505-2E9C-101B-9397-08002B2CF9AE}" pid="4" name="PresentationFormat">
    <vt:lpwstr>On-screen Show (4:3)</vt:lpwstr>
  </property>
  <property fmtid="{D5CDD505-2E9C-101B-9397-08002B2CF9AE}" pid="5" name="Slides">
    <vt:i4>1</vt:i4>
  </property>
</Properties>
</file>